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1" r:id="rId2"/>
    <p:sldId id="267" r:id="rId3"/>
    <p:sldId id="262" r:id="rId4"/>
    <p:sldId id="268" r:id="rId5"/>
    <p:sldId id="269" r:id="rId6"/>
    <p:sldId id="263" r:id="rId7"/>
    <p:sldId id="264" r:id="rId8"/>
    <p:sldId id="266" r:id="rId9"/>
    <p:sldId id="265" r:id="rId10"/>
    <p:sldId id="270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>
        <p:scale>
          <a:sx n="83" d="100"/>
          <a:sy n="83" d="100"/>
        </p:scale>
        <p:origin x="-1020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96DC1-E177-4ED5-AD63-9E939D974ABA}" type="datetimeFigureOut">
              <a:rPr lang="fr-FR" smtClean="0"/>
              <a:t>16/11/2018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C0454-981F-443E-A26E-C8834495EA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73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0454-981F-443E-A26E-C8834495EA94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339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4393-93DD-49B3-AD8D-71EF0BD6385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16/11/2018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2A25-19FE-490F-A68E-28C8A225F8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9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3EA8-7E6A-40F6-BEDD-337DE97D249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16/11/2018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2A25-19FE-490F-A68E-28C8A225F8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D085-0A65-429D-9A20-E4158806BF6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16/11/2018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2A25-19FE-490F-A68E-28C8A225F8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51CD-B5C8-4C24-94D3-3F69E79C744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16/11/2018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2A25-19FE-490F-A68E-28C8A225F8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5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9A98-3194-4988-8ABB-275C553C2A7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16/11/2018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2A25-19FE-490F-A68E-28C8A225F8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4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AA12-3B21-492C-8877-6DD21AB07A2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16/11/2018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2A25-19FE-490F-A68E-28C8A225F8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5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3722-C6F2-473C-8551-59F54C7F47B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16/11/2018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2A25-19FE-490F-A68E-28C8A225F8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7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89B2-AA20-4B2C-B628-DCB85907AB0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16/11/2018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2A25-19FE-490F-A68E-28C8A225F8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8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78B6-A520-4F78-9061-51D14EA43AE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16/11/2018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2A25-19FE-490F-A68E-28C8A225F8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6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DB93-D756-45A9-B84E-7AA7AB23EE6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16/11/2018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2A25-19FE-490F-A68E-28C8A225F8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7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1B3-561A-45BF-9AFB-4E23C4D40B6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16/11/2018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2A25-19FE-490F-A68E-28C8A225F8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0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043F-A56C-42E5-98AF-844D8DBBA8D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16/11/2018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62A25-19FE-490F-A68E-28C8A225F8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70688" y="240758"/>
            <a:ext cx="8802624" cy="6480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39" y="5990017"/>
            <a:ext cx="591996" cy="59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06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331987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fr-FR" sz="3600" dirty="0" smtClean="0">
                <a:solidFill>
                  <a:srgbClr val="002060"/>
                </a:solidFill>
                <a:latin typeface="Roboto"/>
                <a:ea typeface="Roboto" pitchFamily="2" charset="0"/>
              </a:rPr>
              <a:t>U</a:t>
            </a:r>
            <a:r>
              <a:rPr lang="cs-CZ" sz="3600" dirty="0" err="1" smtClean="0">
                <a:solidFill>
                  <a:srgbClr val="002060"/>
                </a:solidFill>
                <a:latin typeface="Roboto"/>
                <a:ea typeface="Roboto" pitchFamily="2" charset="0"/>
              </a:rPr>
              <a:t>žIVATELSKÝ</a:t>
            </a:r>
            <a:r>
              <a:rPr lang="cs-CZ" sz="3600" dirty="0" smtClean="0">
                <a:solidFill>
                  <a:srgbClr val="002060"/>
                </a:solidFill>
                <a:latin typeface="Roboto"/>
                <a:ea typeface="Roboto" pitchFamily="2" charset="0"/>
              </a:rPr>
              <a:t> MANUÁL</a:t>
            </a:r>
            <a:endParaRPr lang="fr-FR" sz="3600" dirty="0" smtClean="0">
              <a:solidFill>
                <a:srgbClr val="002060"/>
              </a:solidFill>
              <a:latin typeface="Roboto"/>
              <a:ea typeface="Roboto" pitchFamily="2" charset="0"/>
            </a:endParaRPr>
          </a:p>
          <a:p>
            <a:pPr marL="342900" indent="-342900" algn="ctr"/>
            <a:r>
              <a:rPr lang="fr-FR" sz="3600" dirty="0" smtClean="0">
                <a:solidFill>
                  <a:srgbClr val="76BAC2"/>
                </a:solidFill>
                <a:latin typeface="Roboto"/>
                <a:ea typeface="Roboto" pitchFamily="2" charset="0"/>
              </a:rPr>
              <a:t>CELLU M6 ALLIANCE</a:t>
            </a:r>
            <a:r>
              <a:rPr lang="fr-FR" sz="3600" cap="small" baseline="30000" dirty="0" smtClean="0">
                <a:solidFill>
                  <a:srgbClr val="76BAC2"/>
                </a:solidFill>
                <a:latin typeface="Roboto"/>
                <a:ea typeface="Roboto" pitchFamily="2" charset="0"/>
              </a:rPr>
              <a:t>® </a:t>
            </a:r>
            <a:r>
              <a:rPr lang="fr-FR" sz="3600" dirty="0">
                <a:solidFill>
                  <a:srgbClr val="76BAC2"/>
                </a:solidFill>
                <a:latin typeface="Roboto"/>
                <a:ea typeface="Roboto" pitchFamily="2" charset="0"/>
              </a:rPr>
              <a:t>UPDATE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2" y="1482446"/>
            <a:ext cx="2738439" cy="564375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41" y="1828314"/>
            <a:ext cx="6020913" cy="452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497" y="427793"/>
            <a:ext cx="849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/>
            <a:r>
              <a:rPr lang="fr-FR" sz="3600" dirty="0">
                <a:solidFill>
                  <a:srgbClr val="76BAC2"/>
                </a:solidFill>
                <a:latin typeface="Roboto"/>
                <a:ea typeface="Roboto" pitchFamily="2" charset="0"/>
              </a:rPr>
              <a:t>UPDATING YOUR DEVICE</a:t>
            </a:r>
          </a:p>
          <a:p>
            <a:pPr marL="342900" lvl="0" indent="-342900" algn="just"/>
            <a:endParaRPr lang="fr-FR" sz="2000" dirty="0" smtClean="0">
              <a:solidFill>
                <a:srgbClr val="76BAC2"/>
              </a:solidFill>
              <a:latin typeface="Roboto" pitchFamily="2" charset="0"/>
              <a:ea typeface="Roboto" pitchFamily="2" charset="0"/>
            </a:endParaRPr>
          </a:p>
          <a:p>
            <a:r>
              <a:rPr lang="fr-FR" sz="1400" dirty="0" smtClean="0">
                <a:solidFill>
                  <a:schemeClr val="bg1"/>
                </a:solidFill>
              </a:rPr>
              <a:t>Click on </a:t>
            </a:r>
            <a:r>
              <a:rPr lang="fr-FR" sz="1400" b="1" dirty="0" smtClean="0">
                <a:solidFill>
                  <a:schemeClr val="bg1"/>
                </a:solidFill>
              </a:rPr>
              <a:t>OK</a:t>
            </a:r>
            <a:r>
              <a:rPr lang="fr-FR" sz="1400" dirty="0" smtClean="0">
                <a:solidFill>
                  <a:schemeClr val="bg1"/>
                </a:solidFill>
              </a:rPr>
              <a:t> to install the package</a:t>
            </a:r>
            <a:r>
              <a:rPr lang="fr-FR" sz="1400" dirty="0" smtClean="0">
                <a:solidFill>
                  <a:schemeClr val="bg1"/>
                </a:solidFill>
              </a:rPr>
              <a:t>.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smtClean="0">
                <a:solidFill>
                  <a:srgbClr val="002060"/>
                </a:solidFill>
              </a:rPr>
              <a:t>Potvrzením tlačítka OK instalujete </a:t>
            </a:r>
            <a:r>
              <a:rPr lang="cs-CZ" sz="1400" smtClean="0">
                <a:solidFill>
                  <a:srgbClr val="002060"/>
                </a:solidFill>
              </a:rPr>
              <a:t>nová data. </a:t>
            </a:r>
            <a:endParaRPr lang="fr-FR" sz="1400" dirty="0">
              <a:solidFill>
                <a:srgbClr val="00206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8" y="1916494"/>
            <a:ext cx="6755802" cy="422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9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fr-FR" sz="4300" dirty="0" smtClean="0">
                <a:solidFill>
                  <a:srgbClr val="76BAC2"/>
                </a:solidFill>
                <a:latin typeface="Roboto" pitchFamily="2" charset="0"/>
                <a:ea typeface="Roboto" pitchFamily="2" charset="0"/>
              </a:rPr>
              <a:t>VIA INTERNET </a:t>
            </a:r>
            <a:r>
              <a:rPr lang="fr-FR" sz="4300" dirty="0" smtClean="0">
                <a:solidFill>
                  <a:srgbClr val="76BAC2"/>
                </a:solidFill>
                <a:latin typeface="Roboto" pitchFamily="2" charset="0"/>
                <a:ea typeface="Roboto" pitchFamily="2" charset="0"/>
              </a:rPr>
              <a:t>CONNECTION</a:t>
            </a:r>
            <a:r>
              <a:rPr lang="cs-CZ" sz="4300" dirty="0" smtClean="0">
                <a:solidFill>
                  <a:srgbClr val="76BAC2"/>
                </a:solidFill>
                <a:latin typeface="Roboto" pitchFamily="2" charset="0"/>
                <a:ea typeface="Roboto" pitchFamily="2" charset="0"/>
              </a:rPr>
              <a:t/>
            </a:r>
            <a:br>
              <a:rPr lang="cs-CZ" sz="4300" dirty="0" smtClean="0">
                <a:solidFill>
                  <a:srgbClr val="76BAC2"/>
                </a:solidFill>
                <a:latin typeface="Roboto" pitchFamily="2" charset="0"/>
                <a:ea typeface="Roboto" pitchFamily="2" charset="0"/>
              </a:rPr>
            </a:br>
            <a:r>
              <a:rPr lang="cs-CZ" sz="4300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aktualizace pomocí </a:t>
            </a:r>
            <a:r>
              <a:rPr lang="cs-CZ" sz="4300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internetu</a:t>
            </a:r>
            <a:endParaRPr lang="fr-FR" sz="4300" dirty="0">
              <a:solidFill>
                <a:srgbClr val="002060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2A25-19FE-490F-A68E-28C8A225F8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497" y="427793"/>
            <a:ext cx="84969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/>
            <a:r>
              <a:rPr lang="fr-FR" sz="3600" dirty="0" smtClean="0">
                <a:solidFill>
                  <a:srgbClr val="76BAC2"/>
                </a:solidFill>
                <a:latin typeface="Roboto"/>
                <a:ea typeface="Roboto" pitchFamily="2" charset="0"/>
              </a:rPr>
              <a:t>UPDATING YOUR </a:t>
            </a:r>
            <a:r>
              <a:rPr lang="fr-FR" sz="3600" dirty="0" smtClean="0">
                <a:solidFill>
                  <a:srgbClr val="76BAC2"/>
                </a:solidFill>
                <a:latin typeface="Roboto"/>
                <a:ea typeface="Roboto" pitchFamily="2" charset="0"/>
              </a:rPr>
              <a:t>DEVICE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When an update is available, the following screen appears when you start the machine.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The "</a:t>
            </a:r>
            <a:r>
              <a:rPr lang="en-US" sz="1400" dirty="0" err="1" smtClean="0">
                <a:solidFill>
                  <a:schemeClr val="bg1"/>
                </a:solidFill>
              </a:rPr>
              <a:t>i</a:t>
            </a:r>
            <a:r>
              <a:rPr lang="en-US" sz="1400" dirty="0" smtClean="0">
                <a:solidFill>
                  <a:schemeClr val="bg1"/>
                </a:solidFill>
              </a:rPr>
              <a:t>" allows to get information about the update.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Click on</a:t>
            </a:r>
            <a:r>
              <a:rPr lang="en-US" sz="1400" b="1" dirty="0" smtClean="0">
                <a:solidFill>
                  <a:schemeClr val="bg1"/>
                </a:solidFill>
              </a:rPr>
              <a:t> OK </a:t>
            </a:r>
            <a:r>
              <a:rPr lang="en-US" sz="1400" dirty="0" smtClean="0">
                <a:solidFill>
                  <a:schemeClr val="bg1"/>
                </a:solidFill>
              </a:rPr>
              <a:t>to start the update.</a:t>
            </a:r>
            <a:r>
              <a:rPr lang="cs-CZ" sz="1400" dirty="0" smtClean="0"/>
              <a:t> </a:t>
            </a:r>
          </a:p>
          <a:p>
            <a:r>
              <a:rPr lang="cs-CZ" sz="1400" dirty="0" smtClean="0">
                <a:solidFill>
                  <a:srgbClr val="002060"/>
                </a:solidFill>
              </a:rPr>
              <a:t>Aktualizace zařízení</a:t>
            </a:r>
            <a:br>
              <a:rPr lang="cs-CZ" sz="1400" dirty="0" smtClean="0">
                <a:solidFill>
                  <a:srgbClr val="002060"/>
                </a:solidFill>
              </a:rPr>
            </a:br>
            <a:r>
              <a:rPr lang="cs-CZ" sz="1400" dirty="0" smtClean="0">
                <a:solidFill>
                  <a:srgbClr val="002060"/>
                </a:solidFill>
              </a:rPr>
              <a:t>Je-li k dispozici aktualizace, objeví se na monitoru upozornění při zapnutí počítače. "" I "umožňuje získat informace o aktualizaci." Klepnutím na tlačítko OK spustíte aktualizaci</a:t>
            </a:r>
            <a:r>
              <a:rPr lang="cs-CZ" sz="1400" dirty="0"/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8" y="2061698"/>
            <a:ext cx="6755801" cy="422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2807" y="5188377"/>
            <a:ext cx="476624" cy="66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00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4300" dirty="0" smtClean="0">
                <a:solidFill>
                  <a:srgbClr val="76BAC2"/>
                </a:solidFill>
                <a:latin typeface="Roboto" pitchFamily="2" charset="0"/>
                <a:ea typeface="Roboto" pitchFamily="2" charset="0"/>
              </a:rPr>
              <a:t>VIA USB STICK</a:t>
            </a:r>
            <a:br>
              <a:rPr lang="en-US" sz="4300" dirty="0" smtClean="0">
                <a:solidFill>
                  <a:srgbClr val="76BAC2"/>
                </a:solidFill>
                <a:latin typeface="Roboto" pitchFamily="2" charset="0"/>
                <a:ea typeface="Roboto" pitchFamily="2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(</a:t>
            </a:r>
            <a:r>
              <a:rPr lang="cs-CZ" sz="2800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bez </a:t>
            </a:r>
            <a:r>
              <a:rPr lang="cs-CZ" sz="2800" dirty="0" err="1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pripojení</a:t>
            </a:r>
            <a:r>
              <a:rPr lang="cs-CZ" sz="2800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 internetu</a:t>
            </a:r>
            <a:r>
              <a:rPr lang="en-US" sz="2800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)</a:t>
            </a:r>
            <a:endParaRPr lang="en-US" sz="2800" dirty="0">
              <a:solidFill>
                <a:srgbClr val="002060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2A25-19FE-490F-A68E-28C8A225F8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223" y="3728397"/>
            <a:ext cx="8748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fr-FR" sz="24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Please</a:t>
            </a:r>
            <a:r>
              <a:rPr kumimoji="0" lang="fr-FR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 </a:t>
            </a:r>
            <a:r>
              <a:rPr lang="fr-FR" sz="2400" i="1" kern="0" dirty="0">
                <a:solidFill>
                  <a:prstClr val="black">
                    <a:tint val="75000"/>
                  </a:prstClr>
                </a:solidFill>
              </a:rPr>
              <a:t>contact </a:t>
            </a:r>
            <a:r>
              <a:rPr lang="fr-FR" sz="2400" i="1" kern="0" dirty="0" err="1" smtClean="0">
                <a:solidFill>
                  <a:prstClr val="black">
                    <a:tint val="75000"/>
                  </a:prstClr>
                </a:solidFill>
              </a:rPr>
              <a:t>your</a:t>
            </a:r>
            <a:r>
              <a:rPr lang="fr-FR" sz="2400" i="1" kern="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fr-FR" sz="2400" i="1" kern="0" dirty="0">
                <a:solidFill>
                  <a:prstClr val="black">
                    <a:tint val="75000"/>
                  </a:prstClr>
                </a:solidFill>
              </a:rPr>
              <a:t>local LPG® </a:t>
            </a:r>
            <a:r>
              <a:rPr lang="fr-FR" sz="2400" i="1" kern="0" dirty="0" err="1">
                <a:solidFill>
                  <a:prstClr val="black">
                    <a:tint val="75000"/>
                  </a:prstClr>
                </a:solidFill>
              </a:rPr>
              <a:t>distributor</a:t>
            </a:r>
            <a:endParaRPr lang="fr-FR" sz="2400" i="1" kern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rgbClr val="002060"/>
                </a:solidFill>
              </a:rPr>
              <a:t>Kontaktujte prosím vašeho distributora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497" y="427793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/>
            <a:r>
              <a:rPr lang="fr-FR" sz="3600" dirty="0" smtClean="0">
                <a:solidFill>
                  <a:srgbClr val="76BAC2"/>
                </a:solidFill>
                <a:latin typeface="Roboto"/>
                <a:ea typeface="Roboto" pitchFamily="2" charset="0"/>
              </a:rPr>
              <a:t>UPDATING YOUR DEVICE</a:t>
            </a:r>
          </a:p>
          <a:p>
            <a:pPr marL="342900" lvl="0" indent="-342900" algn="just"/>
            <a:r>
              <a:rPr lang="cs-CZ" sz="2000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AKTUALIZACE DAT VAŠEHO PRÍSTROJE </a:t>
            </a:r>
          </a:p>
          <a:p>
            <a:pPr marL="342900" lvl="0" indent="-342900" algn="just"/>
            <a:r>
              <a:rPr lang="fr-FR" sz="1400" dirty="0" smtClean="0">
                <a:solidFill>
                  <a:schemeClr val="bg1"/>
                </a:solidFill>
              </a:rPr>
              <a:t>Click </a:t>
            </a:r>
            <a:r>
              <a:rPr lang="fr-FR" sz="1400" dirty="0" smtClean="0">
                <a:solidFill>
                  <a:schemeClr val="bg1"/>
                </a:solidFill>
              </a:rPr>
              <a:t>on the icon at the top left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hand corner of the </a:t>
            </a:r>
            <a:r>
              <a:rPr lang="en-US" sz="1400" dirty="0" smtClean="0">
                <a:solidFill>
                  <a:schemeClr val="bg1"/>
                </a:solidFill>
              </a:rPr>
              <a:t>screen</a:t>
            </a:r>
            <a:endParaRPr lang="cs-CZ" sz="1400" dirty="0" smtClean="0">
              <a:solidFill>
                <a:schemeClr val="bg1"/>
              </a:solidFill>
            </a:endParaRPr>
          </a:p>
          <a:p>
            <a:pPr marL="342900" lvl="0" indent="-342900" algn="just"/>
            <a:r>
              <a:rPr lang="cs-CZ" sz="1400" dirty="0">
                <a:solidFill>
                  <a:srgbClr val="002060"/>
                </a:solidFill>
              </a:rPr>
              <a:t>Klikněte na ikonu v levém horním rohu </a:t>
            </a:r>
            <a:r>
              <a:rPr lang="cs-CZ" sz="1400" dirty="0" smtClean="0">
                <a:solidFill>
                  <a:srgbClr val="002060"/>
                </a:solidFill>
              </a:rPr>
              <a:t>obrazovky.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endParaRPr lang="fr-FR" sz="1400" dirty="0">
              <a:solidFill>
                <a:srgbClr val="00206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1B5EC6E-3A2F-438B-82F7-B8930E4C78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6" r="95171" b="83417"/>
          <a:stretch/>
        </p:blipFill>
        <p:spPr>
          <a:xfrm>
            <a:off x="4640260" y="1338056"/>
            <a:ext cx="326263" cy="280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96" y="2015274"/>
            <a:ext cx="6864609" cy="4290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0904" y="2673778"/>
            <a:ext cx="476624" cy="66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14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497" y="427793"/>
            <a:ext cx="849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/>
            <a:r>
              <a:rPr lang="fr-FR" sz="3600" dirty="0">
                <a:solidFill>
                  <a:srgbClr val="76BAC2"/>
                </a:solidFill>
                <a:latin typeface="Roboto"/>
                <a:ea typeface="Roboto" pitchFamily="2" charset="0"/>
              </a:rPr>
              <a:t>UPDATING YOUR DEVICE</a:t>
            </a:r>
          </a:p>
          <a:p>
            <a:pPr marL="342900" lvl="0" indent="-342900" algn="just"/>
            <a:endParaRPr lang="fr-FR" sz="2000" dirty="0" smtClean="0">
              <a:solidFill>
                <a:srgbClr val="76BAC2"/>
              </a:solidFill>
              <a:latin typeface="Roboto" pitchFamily="2" charset="0"/>
              <a:ea typeface="Roboto" pitchFamily="2" charset="0"/>
            </a:endParaRPr>
          </a:p>
          <a:p>
            <a:pPr marL="342900" lvl="0" indent="-342900" algn="just"/>
            <a:r>
              <a:rPr lang="fr-FR" sz="1400" dirty="0" smtClean="0">
                <a:solidFill>
                  <a:schemeClr val="bg1"/>
                </a:solidFill>
              </a:rPr>
              <a:t>Click on </a:t>
            </a:r>
            <a:r>
              <a:rPr lang="fr-FR" sz="1400" b="1" dirty="0" smtClean="0">
                <a:solidFill>
                  <a:schemeClr val="bg1"/>
                </a:solidFill>
              </a:rPr>
              <a:t>SETTINGS</a:t>
            </a:r>
            <a:r>
              <a:rPr lang="fr-FR" sz="1400" dirty="0" smtClean="0">
                <a:solidFill>
                  <a:schemeClr val="bg1"/>
                </a:solidFill>
              </a:rPr>
              <a:t>.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smtClean="0">
                <a:solidFill>
                  <a:srgbClr val="002060"/>
                </a:solidFill>
              </a:rPr>
              <a:t>Klikněte na nastavení.</a:t>
            </a:r>
            <a:endParaRPr lang="fr-FR" dirty="0" smtClean="0">
              <a:solidFill>
                <a:srgbClr val="00206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7" y="2002090"/>
            <a:ext cx="6755804" cy="4222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7396" y="2901371"/>
            <a:ext cx="476624" cy="66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5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497" y="427793"/>
            <a:ext cx="849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/>
            <a:r>
              <a:rPr lang="fr-FR" sz="3600" dirty="0" smtClean="0">
                <a:solidFill>
                  <a:srgbClr val="76BAC2"/>
                </a:solidFill>
                <a:latin typeface="Roboto"/>
                <a:ea typeface="Roboto" pitchFamily="2" charset="0"/>
              </a:rPr>
              <a:t>UPDATING YOUR </a:t>
            </a:r>
            <a:r>
              <a:rPr lang="fr-FR" sz="3600" dirty="0">
                <a:solidFill>
                  <a:srgbClr val="76BAC2"/>
                </a:solidFill>
                <a:latin typeface="Roboto"/>
                <a:ea typeface="Roboto" pitchFamily="2" charset="0"/>
              </a:rPr>
              <a:t>DEVICE</a:t>
            </a:r>
          </a:p>
          <a:p>
            <a:pPr marL="342900" lvl="0" indent="-342900" algn="just"/>
            <a:endParaRPr lang="fr-FR" sz="2000" dirty="0" smtClean="0">
              <a:solidFill>
                <a:srgbClr val="76BAC2"/>
              </a:solidFill>
              <a:latin typeface="Roboto" pitchFamily="2" charset="0"/>
              <a:ea typeface="Roboto" pitchFamily="2" charset="0"/>
            </a:endParaRPr>
          </a:p>
          <a:p>
            <a:pPr marL="342900" lvl="0" indent="-342900" algn="just"/>
            <a:r>
              <a:rPr lang="fr-FR" sz="1400" dirty="0" smtClean="0">
                <a:solidFill>
                  <a:schemeClr val="bg1"/>
                </a:solidFill>
              </a:rPr>
              <a:t>Click on </a:t>
            </a:r>
            <a:r>
              <a:rPr lang="fr-FR" sz="1400" b="1" dirty="0" smtClean="0">
                <a:solidFill>
                  <a:schemeClr val="bg1"/>
                </a:solidFill>
              </a:rPr>
              <a:t>UPDATE</a:t>
            </a:r>
            <a:r>
              <a:rPr lang="fr-FR" sz="1400" dirty="0" smtClean="0">
                <a:solidFill>
                  <a:schemeClr val="bg1"/>
                </a:solidFill>
              </a:rPr>
              <a:t>.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smtClean="0">
                <a:solidFill>
                  <a:srgbClr val="002060"/>
                </a:solidFill>
              </a:rPr>
              <a:t>Potvrďte aktualizaci kliknutím na ikonu UPDATE.</a:t>
            </a:r>
            <a:endParaRPr lang="fr-FR" dirty="0" smtClean="0">
              <a:solidFill>
                <a:srgbClr val="00206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7" y="2002090"/>
            <a:ext cx="6755804" cy="4222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4835" y="3449047"/>
            <a:ext cx="476624" cy="66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51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497" y="427793"/>
            <a:ext cx="849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/>
            <a:r>
              <a:rPr lang="fr-FR" sz="3600" dirty="0" smtClean="0">
                <a:solidFill>
                  <a:srgbClr val="76BAC2"/>
                </a:solidFill>
                <a:latin typeface="Roboto"/>
                <a:ea typeface="Roboto" pitchFamily="2" charset="0"/>
              </a:rPr>
              <a:t>UPDATING YOUR DEVICE</a:t>
            </a:r>
          </a:p>
          <a:p>
            <a:pPr marL="342900" lvl="0" indent="-342900" algn="just"/>
            <a:endParaRPr lang="fr-FR" sz="2000" dirty="0" smtClean="0">
              <a:solidFill>
                <a:srgbClr val="76BAC2"/>
              </a:solidFill>
              <a:latin typeface="Roboto" pitchFamily="2" charset="0"/>
              <a:ea typeface="Roboto" pitchFamily="2" charset="0"/>
            </a:endParaRPr>
          </a:p>
          <a:p>
            <a:pPr marL="342900" lvl="0" indent="-342900" algn="just"/>
            <a:r>
              <a:rPr lang="fr-FR" sz="1400" dirty="0">
                <a:solidFill>
                  <a:schemeClr val="bg1"/>
                </a:solidFill>
              </a:rPr>
              <a:t>Click on </a:t>
            </a:r>
            <a:r>
              <a:rPr lang="fr-FR" sz="1400" b="1" dirty="0" smtClean="0">
                <a:solidFill>
                  <a:schemeClr val="bg1"/>
                </a:solidFill>
              </a:rPr>
              <a:t>OK</a:t>
            </a:r>
            <a:r>
              <a:rPr lang="fr-FR" sz="1400" dirty="0" smtClean="0">
                <a:solidFill>
                  <a:schemeClr val="bg1"/>
                </a:solidFill>
              </a:rPr>
              <a:t>.</a:t>
            </a:r>
            <a:r>
              <a:rPr lang="cs-CZ" sz="1400" dirty="0" smtClean="0">
                <a:solidFill>
                  <a:srgbClr val="002060"/>
                </a:solidFill>
              </a:rPr>
              <a:t>Potvrďte stisknutím OK.</a:t>
            </a:r>
            <a:endParaRPr lang="fr-FR" sz="1400" dirty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8" y="2052906"/>
            <a:ext cx="6755801" cy="422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6767" y="5276302"/>
            <a:ext cx="476624" cy="66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76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497" y="427793"/>
            <a:ext cx="849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/>
            <a:r>
              <a:rPr lang="en-US" sz="3600" dirty="0" smtClean="0">
                <a:solidFill>
                  <a:srgbClr val="76BAC2"/>
                </a:solidFill>
                <a:latin typeface="Roboto"/>
                <a:ea typeface="Roboto" pitchFamily="2" charset="0"/>
              </a:rPr>
              <a:t>UPDATING YOUR DEVICE</a:t>
            </a:r>
          </a:p>
          <a:p>
            <a:pPr marL="342900" lvl="0" indent="-342900" algn="just"/>
            <a:endParaRPr lang="en-US" sz="2000" dirty="0" smtClean="0">
              <a:solidFill>
                <a:srgbClr val="76BAC2"/>
              </a:solidFill>
              <a:latin typeface="Roboto" pitchFamily="2" charset="0"/>
              <a:ea typeface="Roboto" pitchFamily="2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Plug in the USB stick containing the update package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smtClean="0">
                <a:solidFill>
                  <a:srgbClr val="002060"/>
                </a:solidFill>
              </a:rPr>
              <a:t>Připojte USB kartu obsahující balíček aktualizace.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8" y="1872533"/>
            <a:ext cx="6755801" cy="422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8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Dividende</Template>
  <TotalTime>252</TotalTime>
  <Words>149</Words>
  <Application>Microsoft Office PowerPoint</Application>
  <PresentationFormat>Předvádění na obrazovce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1_Thème Office</vt:lpstr>
      <vt:lpstr>Prezentace aplikace PowerPoint</vt:lpstr>
      <vt:lpstr>VIA INTERNET CONNECTION aktualizace pomocí internetu</vt:lpstr>
      <vt:lpstr>Prezentace aplikace PowerPoint</vt:lpstr>
      <vt:lpstr>VIA USB STICK (bez pripojení internetu)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DUISIT Aymeric</dc:creator>
  <cp:lastModifiedBy>Kateřina</cp:lastModifiedBy>
  <cp:revision>22</cp:revision>
  <dcterms:created xsi:type="dcterms:W3CDTF">2018-02-13T09:35:05Z</dcterms:created>
  <dcterms:modified xsi:type="dcterms:W3CDTF">2018-11-16T10:44:58Z</dcterms:modified>
</cp:coreProperties>
</file>